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95" d="100"/>
          <a:sy n="195" d="100"/>
        </p:scale>
        <p:origin x="-29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4/30/13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4/30/13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4/30/13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4/30/13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4/30/13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4/30/13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4/30/13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4/30/13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4/30/13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4/30/13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4/30/13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4/30/13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7441" y="1120204"/>
            <a:ext cx="7772400" cy="2005949"/>
          </a:xfrm>
        </p:spPr>
        <p:txBody>
          <a:bodyPr>
            <a:noAutofit/>
          </a:bodyPr>
          <a:lstStyle/>
          <a:p>
            <a:r>
              <a:rPr lang="en-US" sz="6600" dirty="0" smtClean="0"/>
              <a:t>Kali Kobert</a:t>
            </a:r>
            <a:br>
              <a:rPr lang="en-US" sz="6600" dirty="0" smtClean="0"/>
            </a:br>
            <a:r>
              <a:rPr lang="en-US" sz="4800" dirty="0" smtClean="0"/>
              <a:t>PowerPoint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Equipment used in Italy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867318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76271" y="2779672"/>
            <a:ext cx="7408333" cy="345069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Garlic press is a kitchen utensil to crush cloves of garlic by forcing them through a grid of small holes. Garlic presses are convenient to mincing garlic with a knife because a clove of garlic can be passed through a sturdy press without even removing its peel.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Garlic Press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6309" y="338328"/>
            <a:ext cx="2239107" cy="2239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665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Mezzaluna </a:t>
            </a:r>
            <a:endParaRPr lang="en-US" dirty="0"/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09" b="26709"/>
          <a:stretch>
            <a:fillRect/>
          </a:stretch>
        </p:blipFill>
        <p:spPr bwMode="auto">
          <a:xfrm>
            <a:off x="6342836" y="677332"/>
            <a:ext cx="2143369" cy="167790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983436" y="3048001"/>
            <a:ext cx="683846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 Mezzaluna is a knife consisting of a single or double blade with a handle on each end. It is mainly used for chopping herbs or the longer blade Mezzulanas are used for pizza or pesto.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17800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44118" y="2805723"/>
            <a:ext cx="7408333" cy="3450696"/>
          </a:xfrm>
        </p:spPr>
        <p:txBody>
          <a:bodyPr>
            <a:noAutofit/>
          </a:bodyPr>
          <a:lstStyle/>
          <a:p>
            <a:r>
              <a:rPr lang="en-US" sz="2800" dirty="0" smtClean="0"/>
              <a:t>A cherry Pitter is a device for removing the pit of a cherry , leaving the cherry intact. The use of a hand held cherry pitter involves first removing the stem, then pushing a retractable plunger through the cherry so that the stone is pushed out the other side of the cherry</a:t>
            </a:r>
            <a:r>
              <a:rPr lang="en-US" sz="3200" dirty="0" smtClean="0"/>
              <a:t>. 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Cherry Pitter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564" y="338328"/>
            <a:ext cx="2304236" cy="22212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99856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33</TotalTime>
  <Words>154</Words>
  <Application>Microsoft Macintosh PowerPoint</Application>
  <PresentationFormat>On-screen Show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Waveform</vt:lpstr>
      <vt:lpstr>Kali Kobert PowerPoint</vt:lpstr>
      <vt:lpstr>Garlic Press</vt:lpstr>
      <vt:lpstr>Mezzaluna </vt:lpstr>
      <vt:lpstr>Cherry Pitter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Kali Kobert PowerPoint</dc:title>
  <dc:creator>BOB  KOBERT</dc:creator>
  <cp:lastModifiedBy>BOB  KOBERT</cp:lastModifiedBy>
  <cp:revision>4</cp:revision>
  <dcterms:created xsi:type="dcterms:W3CDTF">2013-04-30T22:46:16Z</dcterms:created>
  <dcterms:modified xsi:type="dcterms:W3CDTF">2013-04-30T23:19:58Z</dcterms:modified>
</cp:coreProperties>
</file>